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5B741E-C7F2-7A68-1405-803BFE5F8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60EEA25-B60A-C62A-D74D-4E22B50B6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38BC78-2AFA-49DB-9997-10E55AD8B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AA90-0113-4E17-98EA-56938D4FFACD}" type="datetimeFigureOut">
              <a:rPr lang="de-AT" smtClean="0"/>
              <a:t>08.10.2025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7A3654-0688-ACBD-18E0-CA673D165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6DF393-43FC-AF00-76A0-C0A3CEBD8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5F1E-082C-41EB-A62F-5F16A6274B5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446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4C8C56-1B20-701F-0375-6951A5CDA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7B46321-48F1-5ACD-6F8B-89B23EDED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AD5165-0C82-D70D-7D5F-9666DDC3E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AA90-0113-4E17-98EA-56938D4FFACD}" type="datetimeFigureOut">
              <a:rPr lang="de-AT" smtClean="0"/>
              <a:t>08.10.2025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FAF46E-76C9-FF95-3514-6EA742BA5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6C9FF7-F3D0-7828-EBA6-3E3C0880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5F1E-082C-41EB-A62F-5F16A6274B5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08883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551BEE6-4898-70CD-34CD-0AE6A11B70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25AA949-4CE2-90DB-D31C-8477F5AE2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DF643B-9A13-B202-4076-39A572021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AA90-0113-4E17-98EA-56938D4FFACD}" type="datetimeFigureOut">
              <a:rPr lang="de-AT" smtClean="0"/>
              <a:t>08.10.2025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34C59D-A59C-B130-982A-1C792AF41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DCA67D-280D-4614-2959-F9EA00438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5F1E-082C-41EB-A62F-5F16A6274B5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2024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1F91AF-C2C1-54EA-BA77-95E4C167A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1EA455-E01B-9F0B-8385-22E2E4301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FCDACE-4F74-4CB6-2202-75ACC7404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AA90-0113-4E17-98EA-56938D4FFACD}" type="datetimeFigureOut">
              <a:rPr lang="de-AT" smtClean="0"/>
              <a:t>08.10.2025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F32FCE-6DFF-40CB-0D5D-D957DBCBE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CC454E-C95C-7D31-72ED-2CF049041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5F1E-082C-41EB-A62F-5F16A6274B5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281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5C16FE-C140-43E1-E373-A97EF0BBD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B737F08-C61E-A68E-3454-EE7C21DE3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7F2517-68EE-2293-9625-D118BF861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AA90-0113-4E17-98EA-56938D4FFACD}" type="datetimeFigureOut">
              <a:rPr lang="de-AT" smtClean="0"/>
              <a:t>08.10.2025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64B42DC-EDF6-3EB8-64E7-69C5BD71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152BE7-DE4B-4622-2E25-CC9AC55ED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5F1E-082C-41EB-A62F-5F16A6274B5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68708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A5CE24-74B4-E760-01B9-F4AE121CE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186622-616F-A63D-9321-29479524B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83257FF-C863-ECAF-439C-C0846E341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DE4DD0E-A43A-E99D-6917-A67E649B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AA90-0113-4E17-98EA-56938D4FFACD}" type="datetimeFigureOut">
              <a:rPr lang="de-AT" smtClean="0"/>
              <a:t>08.10.2025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8463583-3692-EBD7-CE1C-A19D1B23B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34B3994-8DC8-474A-27B3-63CE198F6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5F1E-082C-41EB-A62F-5F16A6274B5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20079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54373B-E801-7968-6371-2FA75D6A2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370FCB3-4CC5-75DC-2034-794116905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1AC402D-EBE9-CB38-45BC-F125375A5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BC408E3-3004-4E4F-153F-6A40E51859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BA76C9A-EEFF-2C23-2C48-5E9A1D4E3D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5C29FD2-3563-2F3D-CBCC-C77141B2A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AA90-0113-4E17-98EA-56938D4FFACD}" type="datetimeFigureOut">
              <a:rPr lang="de-AT" smtClean="0"/>
              <a:t>08.10.2025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EA6E6AB-6F5A-70A7-C45C-089B25067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A1618F-BD3E-F9E1-B38B-75A61A42C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5F1E-082C-41EB-A62F-5F16A6274B5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8768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D15DB0-578B-DAA0-F994-5A53A5335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447D948-D5B9-686A-82CC-A0257DA98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AA90-0113-4E17-98EA-56938D4FFACD}" type="datetimeFigureOut">
              <a:rPr lang="de-AT" smtClean="0"/>
              <a:t>08.10.2025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BD2E7CF-5EAF-D9FD-BAF2-8C17ADDAB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D5B99F5-37EA-0E6F-FBAF-CDC363386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5F1E-082C-41EB-A62F-5F16A6274B5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07084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D498D1B-0E02-6F1D-B7EE-92A9BE375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AA90-0113-4E17-98EA-56938D4FFACD}" type="datetimeFigureOut">
              <a:rPr lang="de-AT" smtClean="0"/>
              <a:t>08.10.2025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460CC94-62C6-E28B-5CA0-E4B396DAA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8110F6D-A60B-357D-E528-9F062F46C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5F1E-082C-41EB-A62F-5F16A6274B5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2585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0E62EF-332F-AB50-D484-DC5CB9511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0DC23D-B345-650A-06C0-2AE8E5B1F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B341F8B-F58E-C3E8-0AA2-F7642692DD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6EA659-08B4-D7F9-E73E-91383B8A5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AA90-0113-4E17-98EA-56938D4FFACD}" type="datetimeFigureOut">
              <a:rPr lang="de-AT" smtClean="0"/>
              <a:t>08.10.2025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CBE068D-9C38-A13E-8A61-45CDD62E3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D6B8856-4B5F-1CE3-9196-0AF83B37C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5F1E-082C-41EB-A62F-5F16A6274B5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47997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3141DC-82D0-EE1D-5C31-6F0F70ADF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EFDCF94-025E-C64D-A4C7-3961DCD678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5EF08FE-F7E1-9B9B-A557-2D18273DA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2F24D2-4220-896A-3C84-CA994DDF7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AA90-0113-4E17-98EA-56938D4FFACD}" type="datetimeFigureOut">
              <a:rPr lang="de-AT" smtClean="0"/>
              <a:t>08.10.2025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410DB4-D691-5C66-6669-F4201E4AE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BBE74D9-BEBF-014F-2DCC-E7D3CDAA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5F1E-082C-41EB-A62F-5F16A6274B5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9709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7CF494A-FB06-35C4-DA58-D041972C8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254F59E-DC55-59B0-F15A-F14631AB3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F94D08-BDE6-D207-9C95-141D303A25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21AA90-0113-4E17-98EA-56938D4FFACD}" type="datetimeFigureOut">
              <a:rPr lang="de-AT" smtClean="0"/>
              <a:t>08.10.2025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4E5518-E261-AD9B-C7C3-A04A541317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7EFDBE-27B4-27D8-5F43-6D9F2B4E2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975F1E-082C-41EB-A62F-5F16A6274B5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127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 descr="Beilage _ PPP 'Die Einnahmemsarten im VereinVerband mit den Aktuellen steuerlichen Bestimmungen 2025'.pptx  -  Schreibgeschützt - PowerPoint">
            <a:extLst>
              <a:ext uri="{FF2B5EF4-FFF2-40B4-BE49-F238E27FC236}">
                <a16:creationId xmlns:a16="http://schemas.microsoft.com/office/drawing/2014/main" id="{538B73B5-CBBC-A135-6FD9-72CA81A9C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1" cy="693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15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PowerPoint-Präsentation</vt:lpstr>
    </vt:vector>
  </TitlesOfParts>
  <Company>Amt der NOE Landesregierung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Kriener Victoria (WST5)</dc:creator>
  <cp:lastModifiedBy>Kriener Victoria (WST5)</cp:lastModifiedBy>
  <cp:revision>1</cp:revision>
  <dcterms:created xsi:type="dcterms:W3CDTF">2025-10-08T09:16:29Z</dcterms:created>
  <dcterms:modified xsi:type="dcterms:W3CDTF">2025-10-08T09:17:34Z</dcterms:modified>
</cp:coreProperties>
</file>